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72" r:id="rId10"/>
    <p:sldId id="271" r:id="rId11"/>
    <p:sldId id="264" r:id="rId12"/>
    <p:sldId id="273" r:id="rId13"/>
    <p:sldId id="274" r:id="rId14"/>
    <p:sldId id="275" r:id="rId15"/>
    <p:sldId id="276" r:id="rId16"/>
    <p:sldId id="265" r:id="rId17"/>
    <p:sldId id="266" r:id="rId18"/>
    <p:sldId id="267" r:id="rId19"/>
    <p:sldId id="268" r:id="rId20"/>
    <p:sldId id="269" r:id="rId21"/>
    <p:sldId id="27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1600199"/>
          </a:xfrm>
        </p:spPr>
        <p:txBody>
          <a:bodyPr>
            <a:normAutofit/>
          </a:bodyPr>
          <a:lstStyle/>
          <a:p>
            <a:pPr algn="ctr"/>
            <a:r>
              <a:rPr lang="en-US" sz="9600" dirty="0" smtClean="0"/>
              <a:t>Welcome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800" y="2114550"/>
            <a:ext cx="6121400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193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914400"/>
            <a:ext cx="7520940" cy="548640"/>
          </a:xfrm>
        </p:spPr>
        <p:txBody>
          <a:bodyPr/>
          <a:lstStyle/>
          <a:p>
            <a:pPr algn="ctr"/>
            <a:r>
              <a:rPr lang="en-US" sz="4400" dirty="0" smtClean="0"/>
              <a:t>Now see the video</a:t>
            </a:r>
            <a:endParaRPr lang="en-US" sz="4400" dirty="0"/>
          </a:p>
        </p:txBody>
      </p:sp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4844735"/>
              </p:ext>
            </p:extLst>
          </p:nvPr>
        </p:nvGraphicFramePr>
        <p:xfrm>
          <a:off x="1052513" y="3176588"/>
          <a:ext cx="703897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Packager Shell Object" showAsIcon="1" r:id="rId3" imgW="9399960" imgH="685800" progId="Package">
                  <p:embed/>
                </p:oleObj>
              </mc:Choice>
              <mc:Fallback>
                <p:oleObj name="Packager Shell Object" showAsIcon="1" r:id="rId3" imgW="939996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52513" y="3176588"/>
                        <a:ext cx="7038975" cy="504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675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 smtClean="0"/>
              <a:t>Word Meaning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1524000"/>
            <a:ext cx="8153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1. Celebrate---  --- Observe</a:t>
            </a:r>
          </a:p>
          <a:p>
            <a:r>
              <a:rPr lang="en-US" sz="3200" dirty="0" smtClean="0"/>
              <a:t>2. Festoon --- --- Decorated paper or cloth.</a:t>
            </a:r>
          </a:p>
          <a:p>
            <a:r>
              <a:rPr lang="en-US" sz="3200" dirty="0" smtClean="0"/>
              <a:t>3. Procession--- ---Rally.</a:t>
            </a:r>
          </a:p>
          <a:p>
            <a:r>
              <a:rPr lang="en-US" sz="3200" dirty="0" smtClean="0"/>
              <a:t>4. Mask-- ---Covering.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1034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 smtClean="0"/>
              <a:t>Festoon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655" y="1905000"/>
            <a:ext cx="6600489" cy="441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078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7520940" cy="548640"/>
          </a:xfrm>
        </p:spPr>
        <p:txBody>
          <a:bodyPr/>
          <a:lstStyle/>
          <a:p>
            <a:pPr algn="ctr"/>
            <a:r>
              <a:rPr lang="en-US" sz="5400" dirty="0" smtClean="0"/>
              <a:t>Rally</a:t>
            </a:r>
            <a:endParaRPr lang="en-US" sz="5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09" y="1684234"/>
            <a:ext cx="6747234" cy="481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8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7520940" cy="548640"/>
          </a:xfrm>
        </p:spPr>
        <p:txBody>
          <a:bodyPr/>
          <a:lstStyle/>
          <a:p>
            <a:pPr algn="ctr"/>
            <a:r>
              <a:rPr lang="en-US" sz="4400" dirty="0" smtClean="0">
                <a:solidFill>
                  <a:srgbClr val="002060"/>
                </a:solidFill>
              </a:rPr>
              <a:t>Mask /Covering</a:t>
            </a:r>
            <a:endParaRPr lang="en-US" sz="4400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96749"/>
            <a:ext cx="7822300" cy="41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366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520940" cy="548640"/>
          </a:xfrm>
        </p:spPr>
        <p:txBody>
          <a:bodyPr/>
          <a:lstStyle/>
          <a:p>
            <a:pPr algn="ctr"/>
            <a:r>
              <a:rPr lang="en-US" sz="4400" dirty="0" smtClean="0"/>
              <a:t>Cultural  activity</a:t>
            </a:r>
            <a:endParaRPr lang="en-US" sz="4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981200"/>
            <a:ext cx="5867400" cy="340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03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624" y="838200"/>
            <a:ext cx="7520940" cy="548640"/>
          </a:xfrm>
        </p:spPr>
        <p:txBody>
          <a:bodyPr/>
          <a:lstStyle/>
          <a:p>
            <a:pPr algn="ctr"/>
            <a:r>
              <a:rPr lang="en-US" sz="6600" dirty="0" smtClean="0"/>
              <a:t>Pair Work</a:t>
            </a:r>
            <a:endParaRPr lang="en-US" sz="6600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2209800"/>
            <a:ext cx="7924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2060"/>
                </a:solidFill>
              </a:rPr>
              <a:t>Discuss it and make a dialogue you and your </a:t>
            </a:r>
            <a:r>
              <a:rPr lang="en-US" sz="4400" dirty="0" err="1" smtClean="0">
                <a:solidFill>
                  <a:srgbClr val="002060"/>
                </a:solidFill>
              </a:rPr>
              <a:t>prtner</a:t>
            </a:r>
            <a:r>
              <a:rPr lang="en-US" sz="4400" dirty="0" smtClean="0">
                <a:solidFill>
                  <a:srgbClr val="002060"/>
                </a:solidFill>
              </a:rPr>
              <a:t> about </a:t>
            </a:r>
            <a:r>
              <a:rPr lang="en-US" sz="4400" dirty="0" err="1" smtClean="0">
                <a:solidFill>
                  <a:srgbClr val="002060"/>
                </a:solidFill>
              </a:rPr>
              <a:t>Pahela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</a:rPr>
              <a:t>Baishakh</a:t>
            </a:r>
            <a:r>
              <a:rPr lang="en-US" sz="4400" dirty="0" smtClean="0">
                <a:solidFill>
                  <a:srgbClr val="002060"/>
                </a:solidFill>
              </a:rPr>
              <a:t>.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4224248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                                                                                                               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6347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7520940" cy="548640"/>
          </a:xfrm>
        </p:spPr>
        <p:txBody>
          <a:bodyPr/>
          <a:lstStyle/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Important  Information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8982" y="2209800"/>
            <a:ext cx="7620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3200" dirty="0" err="1" smtClean="0"/>
              <a:t>Pahela</a:t>
            </a:r>
            <a:r>
              <a:rPr lang="en-US" sz="3200" dirty="0" smtClean="0"/>
              <a:t> </a:t>
            </a:r>
            <a:r>
              <a:rPr lang="en-US" sz="3200" dirty="0" err="1" smtClean="0"/>
              <a:t>Baishakh</a:t>
            </a:r>
            <a:r>
              <a:rPr lang="en-US" sz="2400" dirty="0" smtClean="0"/>
              <a:t>: The first day of Bangla Year.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3200" dirty="0" err="1" smtClean="0"/>
              <a:t>Halkhata</a:t>
            </a:r>
            <a:r>
              <a:rPr lang="en-US" sz="2400" dirty="0" smtClean="0"/>
              <a:t>: Shopkeepers will open </a:t>
            </a:r>
            <a:r>
              <a:rPr lang="en-US" sz="2400" dirty="0" err="1" smtClean="0"/>
              <a:t>Halkhata</a:t>
            </a:r>
            <a:r>
              <a:rPr lang="en-US" sz="2400" dirty="0" smtClean="0"/>
              <a:t> and offer Sweets to </a:t>
            </a:r>
            <a:r>
              <a:rPr lang="en-US" sz="2400" smtClean="0"/>
              <a:t>their Customers and </a:t>
            </a:r>
            <a:r>
              <a:rPr lang="en-US" sz="2400" dirty="0" smtClean="0"/>
              <a:t>clients.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3200" dirty="0" smtClean="0"/>
              <a:t>Cultural </a:t>
            </a:r>
            <a:r>
              <a:rPr lang="en-US" sz="3200" dirty="0" err="1" smtClean="0"/>
              <a:t>Programme</a:t>
            </a:r>
            <a:r>
              <a:rPr lang="en-US" sz="2400" dirty="0" smtClean="0"/>
              <a:t>: Various </a:t>
            </a:r>
            <a:r>
              <a:rPr lang="en-US" sz="2400" dirty="0" err="1" smtClean="0"/>
              <a:t>Instutions</a:t>
            </a:r>
            <a:r>
              <a:rPr lang="en-US" sz="2400" dirty="0" smtClean="0"/>
              <a:t> will arrange Cultural </a:t>
            </a:r>
            <a:r>
              <a:rPr lang="en-US" sz="2400" dirty="0" err="1" smtClean="0"/>
              <a:t>Programme</a:t>
            </a:r>
            <a:r>
              <a:rPr lang="en-US" sz="2400" dirty="0" smtClean="0"/>
              <a:t> that day.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06200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solidFill>
                  <a:schemeClr val="accent2">
                    <a:lumMod val="75000"/>
                  </a:schemeClr>
                </a:solidFill>
              </a:rPr>
              <a:t>Group Work</a:t>
            </a:r>
            <a:endParaRPr lang="en-US" sz="5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2438400"/>
            <a:ext cx="670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Each (4) four make a group and Write 5 main sentences about </a:t>
            </a:r>
            <a:r>
              <a:rPr lang="en-US" sz="3200" dirty="0" err="1" smtClean="0"/>
              <a:t>Pahela</a:t>
            </a:r>
            <a:r>
              <a:rPr lang="en-US" sz="3200" dirty="0" smtClean="0"/>
              <a:t> </a:t>
            </a:r>
            <a:r>
              <a:rPr lang="en-US" sz="3200" dirty="0" err="1" smtClean="0"/>
              <a:t>Baishakh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1948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4400"/>
            <a:ext cx="7520940" cy="548640"/>
          </a:xfrm>
        </p:spPr>
        <p:txBody>
          <a:bodyPr/>
          <a:lstStyle/>
          <a:p>
            <a:pPr algn="ctr"/>
            <a:r>
              <a:rPr lang="en-US" sz="6000" dirty="0" smtClean="0">
                <a:solidFill>
                  <a:schemeClr val="tx2"/>
                </a:solidFill>
              </a:rPr>
              <a:t>Evaluation</a:t>
            </a:r>
            <a:endParaRPr lang="en-US" sz="6000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0491" y="2511907"/>
            <a:ext cx="731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600" dirty="0" smtClean="0">
                <a:solidFill>
                  <a:srgbClr val="7030A0"/>
                </a:solidFill>
              </a:rPr>
              <a:t>What kind of Festival is </a:t>
            </a:r>
            <a:r>
              <a:rPr lang="en-US" sz="3600" dirty="0" err="1" smtClean="0">
                <a:solidFill>
                  <a:srgbClr val="7030A0"/>
                </a:solidFill>
              </a:rPr>
              <a:t>Pahela</a:t>
            </a:r>
            <a:r>
              <a:rPr lang="en-US" sz="3600" dirty="0" smtClean="0">
                <a:solidFill>
                  <a:srgbClr val="7030A0"/>
                </a:solidFill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</a:rPr>
              <a:t>Baishakh</a:t>
            </a:r>
            <a:r>
              <a:rPr lang="en-US" sz="3600" dirty="0" smtClean="0">
                <a:solidFill>
                  <a:srgbClr val="7030A0"/>
                </a:solidFill>
              </a:rPr>
              <a:t>?</a:t>
            </a:r>
          </a:p>
          <a:p>
            <a:r>
              <a:rPr lang="en-US" sz="3600" dirty="0" smtClean="0">
                <a:solidFill>
                  <a:srgbClr val="7030A0"/>
                </a:solidFill>
              </a:rPr>
              <a:t>2. What is </a:t>
            </a:r>
            <a:r>
              <a:rPr lang="en-US" sz="3600" dirty="0" err="1" smtClean="0">
                <a:solidFill>
                  <a:srgbClr val="7030A0"/>
                </a:solidFill>
              </a:rPr>
              <a:t>Halkhata</a:t>
            </a:r>
            <a:r>
              <a:rPr lang="en-US" sz="3600" dirty="0" smtClean="0">
                <a:solidFill>
                  <a:srgbClr val="7030A0"/>
                </a:solidFill>
              </a:rPr>
              <a:t>?</a:t>
            </a:r>
          </a:p>
          <a:p>
            <a:r>
              <a:rPr lang="en-US" sz="3600" dirty="0" smtClean="0">
                <a:solidFill>
                  <a:srgbClr val="7030A0"/>
                </a:solidFill>
              </a:rPr>
              <a:t>3.What do national dailies bring out?</a:t>
            </a:r>
            <a:endParaRPr lang="en-US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29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19117"/>
            <a:ext cx="7353300" cy="1295400"/>
          </a:xfrm>
        </p:spPr>
        <p:txBody>
          <a:bodyPr>
            <a:noAutofit/>
          </a:bodyPr>
          <a:lstStyle/>
          <a:p>
            <a:r>
              <a:rPr lang="en-US" sz="5400" dirty="0" smtClean="0"/>
              <a:t>Teachers</a:t>
            </a:r>
            <a:r>
              <a:rPr lang="en-US" sz="4000" dirty="0" smtClean="0"/>
              <a:t> Introduction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1427018" y="1514517"/>
            <a:ext cx="7010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itchFamily="2" charset="2"/>
              <a:buChar char="Ø"/>
            </a:pPr>
            <a:r>
              <a:rPr lang="en-US" sz="5400" dirty="0" err="1" smtClean="0"/>
              <a:t>SK.Abu</a:t>
            </a:r>
            <a:r>
              <a:rPr lang="en-US" sz="5400" dirty="0" smtClean="0"/>
              <a:t> </a:t>
            </a:r>
            <a:r>
              <a:rPr lang="en-US" sz="5400" dirty="0" err="1" smtClean="0"/>
              <a:t>jafor</a:t>
            </a:r>
            <a:endParaRPr lang="en-US" sz="5400" dirty="0" smtClean="0"/>
          </a:p>
          <a:p>
            <a:pPr marL="685800" indent="-685800">
              <a:buFont typeface="Wingdings" pitchFamily="2" charset="2"/>
              <a:buChar char="Ø"/>
            </a:pPr>
            <a:r>
              <a:rPr lang="en-US" sz="5400" dirty="0" smtClean="0"/>
              <a:t>Asst. Teacher</a:t>
            </a:r>
          </a:p>
          <a:p>
            <a:pPr marL="685800" indent="-685800">
              <a:buFont typeface="Wingdings" pitchFamily="2" charset="2"/>
              <a:buChar char="Ø"/>
            </a:pPr>
            <a:r>
              <a:rPr lang="en-US" sz="5400" dirty="0" smtClean="0"/>
              <a:t>B.S.C. High School</a:t>
            </a:r>
          </a:p>
          <a:p>
            <a:pPr marL="685800" indent="-685800">
              <a:buFont typeface="Wingdings" pitchFamily="2" charset="2"/>
              <a:buChar char="Ø"/>
            </a:pPr>
            <a:r>
              <a:rPr lang="en-US" sz="5400" dirty="0" err="1" smtClean="0"/>
              <a:t>Bagerhat</a:t>
            </a:r>
            <a:endParaRPr lang="en-US" sz="5400" dirty="0" smtClean="0"/>
          </a:p>
          <a:p>
            <a:pPr marL="685800" indent="-685800">
              <a:buFont typeface="Wingdings" pitchFamily="2" charset="2"/>
              <a:buChar char="Ø"/>
            </a:pPr>
            <a:r>
              <a:rPr lang="en-US" sz="5400" dirty="0" smtClean="0"/>
              <a:t>Mob: 01719032520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11984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7520940" cy="548640"/>
          </a:xfrm>
        </p:spPr>
        <p:txBody>
          <a:bodyPr/>
          <a:lstStyle/>
          <a:p>
            <a:pPr algn="ctr"/>
            <a:r>
              <a:rPr lang="en-US" sz="6000" dirty="0" smtClean="0"/>
              <a:t>Home Work</a:t>
            </a:r>
            <a:endParaRPr lang="en-US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2057400"/>
            <a:ext cx="7543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accent2"/>
                </a:solidFill>
              </a:rPr>
              <a:t>Write a Paragraph about </a:t>
            </a:r>
            <a:r>
              <a:rPr lang="en-US" sz="5400" dirty="0" err="1" smtClean="0">
                <a:solidFill>
                  <a:schemeClr val="accent2"/>
                </a:solidFill>
              </a:rPr>
              <a:t>Baishakhi</a:t>
            </a:r>
            <a:r>
              <a:rPr lang="en-US" sz="5400" dirty="0" smtClean="0">
                <a:solidFill>
                  <a:schemeClr val="accent2"/>
                </a:solidFill>
              </a:rPr>
              <a:t> </a:t>
            </a:r>
            <a:r>
              <a:rPr lang="en-US" sz="5400" dirty="0" err="1" smtClean="0">
                <a:solidFill>
                  <a:schemeClr val="accent2"/>
                </a:solidFill>
              </a:rPr>
              <a:t>Mela</a:t>
            </a:r>
            <a:r>
              <a:rPr lang="en-US" sz="5400" dirty="0" smtClean="0">
                <a:solidFill>
                  <a:schemeClr val="accent2"/>
                </a:solidFill>
              </a:rPr>
              <a:t>.</a:t>
            </a:r>
            <a:endParaRPr lang="en-US" sz="5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43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solidFill>
                  <a:srgbClr val="002060"/>
                </a:solidFill>
              </a:rPr>
              <a:t>Thank You</a:t>
            </a:r>
            <a:endParaRPr lang="en-US" sz="54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572491"/>
            <a:ext cx="8153400" cy="472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369365"/>
            <a:ext cx="5334000" cy="5130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54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56309"/>
            <a:ext cx="7520940" cy="12954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Subject Introduction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8229600" cy="4525963"/>
          </a:xfrm>
        </p:spPr>
        <p:txBody>
          <a:bodyPr/>
          <a:lstStyle/>
          <a:p>
            <a:pPr algn="ctr"/>
            <a:r>
              <a:rPr lang="en-US" sz="2800" dirty="0" smtClean="0"/>
              <a:t>English   for today                          </a:t>
            </a:r>
          </a:p>
          <a:p>
            <a:pPr marL="0" indent="0"/>
            <a:r>
              <a:rPr lang="en-US" sz="2400" dirty="0" smtClean="0"/>
              <a:t>Class-Ten</a:t>
            </a:r>
          </a:p>
          <a:p>
            <a:pPr marL="0" indent="0">
              <a:buNone/>
            </a:pPr>
            <a:r>
              <a:rPr lang="en-US" sz="2400" dirty="0" smtClean="0"/>
              <a:t>Unit-One</a:t>
            </a:r>
          </a:p>
          <a:p>
            <a:pPr marL="0" indent="0">
              <a:buNone/>
            </a:pPr>
            <a:r>
              <a:rPr lang="en-US" sz="2400" dirty="0" smtClean="0"/>
              <a:t>Lesson-Four</a:t>
            </a:r>
            <a:r>
              <a:rPr lang="en-US" dirty="0"/>
              <a:t>	</a:t>
            </a:r>
            <a:r>
              <a:rPr lang="en-US" dirty="0" smtClean="0"/>
              <a:t>                            	</a:t>
            </a:r>
            <a:r>
              <a:rPr lang="en-US" sz="2400" dirty="0" smtClean="0"/>
              <a:t>Time-50 </a:t>
            </a:r>
            <a:r>
              <a:rPr lang="en-US" sz="2400" dirty="0" err="1" smtClean="0"/>
              <a:t>minits</a:t>
            </a:r>
            <a:endParaRPr lang="en-US" sz="2400" dirty="0" smtClean="0"/>
          </a:p>
          <a:p>
            <a:pPr marL="0" indent="0" algn="ctr">
              <a:buNone/>
            </a:pPr>
            <a:r>
              <a:rPr lang="en-US" sz="6000" dirty="0" err="1" smtClean="0">
                <a:solidFill>
                  <a:schemeClr val="accent1">
                    <a:lumMod val="75000"/>
                  </a:schemeClr>
                </a:solidFill>
              </a:rPr>
              <a:t>Pahela</a:t>
            </a:r>
            <a:r>
              <a:rPr lang="en-US" sz="6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6000" dirty="0" err="1" smtClean="0">
                <a:solidFill>
                  <a:schemeClr val="accent1">
                    <a:lumMod val="75000"/>
                  </a:schemeClr>
                </a:solidFill>
              </a:rPr>
              <a:t>Baishakh</a:t>
            </a:r>
            <a:endParaRPr lang="en-US" sz="6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959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384473" cy="1752600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>
                <a:solidFill>
                  <a:schemeClr val="accent6">
                    <a:lumMod val="75000"/>
                  </a:schemeClr>
                </a:solidFill>
              </a:rPr>
              <a:t>Learning outcomes</a:t>
            </a:r>
            <a:endParaRPr lang="en-US" sz="5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752600"/>
            <a:ext cx="8077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4000" dirty="0" smtClean="0"/>
              <a:t> S </a:t>
            </a:r>
            <a:r>
              <a:rPr lang="en-US" sz="4000" dirty="0" err="1" smtClean="0"/>
              <a:t>S</a:t>
            </a:r>
            <a:r>
              <a:rPr lang="en-US" sz="4000" dirty="0" smtClean="0"/>
              <a:t>. will be able to describe about </a:t>
            </a:r>
            <a:r>
              <a:rPr lang="en-US" sz="4000" dirty="0" err="1" smtClean="0"/>
              <a:t>Pahela</a:t>
            </a:r>
            <a:r>
              <a:rPr lang="en-US" sz="4000" dirty="0" smtClean="0"/>
              <a:t> </a:t>
            </a:r>
            <a:r>
              <a:rPr lang="en-US" sz="4000" dirty="0" err="1" smtClean="0"/>
              <a:t>Baishakh</a:t>
            </a:r>
            <a:r>
              <a:rPr lang="en-US" sz="4000" dirty="0" smtClean="0"/>
              <a:t>.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000" dirty="0" smtClean="0"/>
              <a:t>SS .will be able how to manage A </a:t>
            </a:r>
            <a:r>
              <a:rPr lang="en-US" sz="4000" dirty="0" err="1" smtClean="0"/>
              <a:t>Baishakhy</a:t>
            </a:r>
            <a:r>
              <a:rPr lang="en-US" sz="4000" dirty="0" smtClean="0"/>
              <a:t> </a:t>
            </a:r>
            <a:r>
              <a:rPr lang="en-US" sz="4000" dirty="0" err="1" smtClean="0"/>
              <a:t>Mela</a:t>
            </a:r>
            <a:r>
              <a:rPr lang="en-US" sz="4000" dirty="0" smtClean="0"/>
              <a:t>.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000" dirty="0" smtClean="0"/>
              <a:t>SS will be able to make various poster paper about </a:t>
            </a:r>
            <a:r>
              <a:rPr lang="en-US" sz="4000" dirty="0" err="1" smtClean="0"/>
              <a:t>pahela</a:t>
            </a:r>
            <a:r>
              <a:rPr lang="en-US" sz="4000" dirty="0" smtClean="0"/>
              <a:t> </a:t>
            </a:r>
            <a:r>
              <a:rPr lang="en-US" sz="4000" dirty="0" err="1" smtClean="0"/>
              <a:t>Baishakh</a:t>
            </a:r>
            <a:r>
              <a:rPr lang="en-US" sz="4000" dirty="0" smtClean="0"/>
              <a:t>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89619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082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0070C0"/>
                </a:solidFill>
              </a:rPr>
              <a:t>Look at the picture</a:t>
            </a:r>
            <a:endParaRPr lang="en-US" sz="6600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82" y="1607127"/>
            <a:ext cx="7239000" cy="43253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95400" y="6172200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56855" y="6172200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Can you tell me what you see in the picture?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69127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166" y="228600"/>
            <a:ext cx="7520940" cy="1066800"/>
          </a:xfrm>
        </p:spPr>
        <p:txBody>
          <a:bodyPr>
            <a:noAutofit/>
          </a:bodyPr>
          <a:lstStyle/>
          <a:p>
            <a:r>
              <a:rPr lang="en-US" sz="6000" dirty="0" smtClean="0"/>
              <a:t>Another picture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36" y="1458820"/>
            <a:ext cx="7162800" cy="5108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11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7520940" cy="762000"/>
          </a:xfrm>
        </p:spPr>
        <p:txBody>
          <a:bodyPr>
            <a:noAutofit/>
          </a:bodyPr>
          <a:lstStyle/>
          <a:p>
            <a:pPr algn="ctr"/>
            <a:r>
              <a:rPr lang="en-US" sz="6600" dirty="0" smtClean="0"/>
              <a:t>Also picture</a:t>
            </a:r>
            <a:endParaRPr lang="en-US" sz="6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486047"/>
            <a:ext cx="6858000" cy="513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50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597140" cy="12954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After showing pictures– SS will tell?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362199"/>
            <a:ext cx="8077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/>
              <a:t>Pahala</a:t>
            </a:r>
            <a:r>
              <a:rPr lang="en-US" sz="8800" dirty="0" smtClean="0"/>
              <a:t> </a:t>
            </a:r>
            <a:r>
              <a:rPr lang="en-US" sz="8800" dirty="0" err="1" smtClean="0"/>
              <a:t>Baishakh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1114712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38200"/>
            <a:ext cx="7520940" cy="548640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rgbClr val="0070C0"/>
                </a:solidFill>
              </a:rPr>
              <a:t>Follow the text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3124714"/>
            <a:ext cx="762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Time: 10 minutes 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02046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344</TotalTime>
  <Words>252</Words>
  <Application>Microsoft Office PowerPoint</Application>
  <PresentationFormat>On-screen Show (4:3)</PresentationFormat>
  <Paragraphs>51</Paragraphs>
  <Slides>21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Angles</vt:lpstr>
      <vt:lpstr>Package</vt:lpstr>
      <vt:lpstr>Welcome</vt:lpstr>
      <vt:lpstr>Teachers Introduction</vt:lpstr>
      <vt:lpstr>Subject Introduction</vt:lpstr>
      <vt:lpstr>Learning outcomes</vt:lpstr>
      <vt:lpstr>Look at the picture</vt:lpstr>
      <vt:lpstr>Another picture</vt:lpstr>
      <vt:lpstr>Also picture</vt:lpstr>
      <vt:lpstr>After showing pictures– SS will tell?</vt:lpstr>
      <vt:lpstr>Follow the text</vt:lpstr>
      <vt:lpstr>Now see the video</vt:lpstr>
      <vt:lpstr>Word Meaning</vt:lpstr>
      <vt:lpstr>Festoon</vt:lpstr>
      <vt:lpstr>Rally</vt:lpstr>
      <vt:lpstr>Mask /Covering</vt:lpstr>
      <vt:lpstr>Cultural  activity</vt:lpstr>
      <vt:lpstr>Pair Work</vt:lpstr>
      <vt:lpstr>Important  Information</vt:lpstr>
      <vt:lpstr>Group Work</vt:lpstr>
      <vt:lpstr>Evaluation</vt:lpstr>
      <vt:lpstr>Home Work</vt:lpstr>
      <vt:lpstr>Thank You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TSS</dc:creator>
  <cp:lastModifiedBy>TSS</cp:lastModifiedBy>
  <cp:revision>75</cp:revision>
  <dcterms:created xsi:type="dcterms:W3CDTF">2006-08-16T00:00:00Z</dcterms:created>
  <dcterms:modified xsi:type="dcterms:W3CDTF">2013-12-15T10:07:55Z</dcterms:modified>
</cp:coreProperties>
</file>